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4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9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4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6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7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6809-6A8E-4854-9FB1-BFF9FEE0CF4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Ralph Ellison Imitation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295400"/>
            <a:ext cx="2971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29690"/>
            <a:ext cx="5410200" cy="426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38550"/>
            <a:ext cx="192847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5190"/>
            <a:ext cx="338316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8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Think back to conflicts you have witnessed between two other people.  List as many as you can.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3276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Star any of these conflicts that also ended up affecting you—either emotionally or in some other way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4724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Select one of the starred conflicts to be the subject of your pastiche.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8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One: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1-2 sentence description of Person A (NOT the conflict); this paragraph should establish a critical tone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743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3-4 sentences describing the conflict; include description and dialogue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8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1-2 sentences describing negative effects of the conflict on you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5029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Conclude paragraph with a more positive sentiment about Person A—an understanding, concession, or good wish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Two: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Begin with a contrasting transition (No, Still, Nevertheless, etc.)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743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Describe in 2-3 sentences a common experience you shared with Person A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8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objective is to shift from a critical tone in paragraph one to a more sympathetic 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Three: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the motivations and experiences of Person B.  What struggles did they face?  What were their hopes?  Trials?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743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Describe in a more sympathetic tone the background of Person B.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862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Towards the end of this paragraph connect the conflict between Persons A and B to a wider, more significant type of conflict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5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Four: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3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Describe the effect the conflict between Persons A and B had on you using the most concrete diction possible—create strong imagery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6250" y="336423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in this paragraph a list of 3-4 metaphorical descriptions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4572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Conclude this paragraph with a rhetorical question which reveals an insight into yourself or the argument of your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1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Four (Optional):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In Ellison’s fourth paragraph, there is that one sentence about him calling the cops on the neighbor who played his music too loudly.  This is a similar conflict, but he judges this person more harshly.</a:t>
            </a:r>
          </a:p>
          <a:p>
            <a:r>
              <a:rPr lang="en-US" dirty="0" smtClean="0"/>
              <a:t>Is there any experience like that which would fit into your fourth paragraph?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330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Ralph Ellison Imitation</vt:lpstr>
      <vt:lpstr>Brainstorm</vt:lpstr>
      <vt:lpstr>Paragraph One:</vt:lpstr>
      <vt:lpstr>Paragraph Two:</vt:lpstr>
      <vt:lpstr>Paragraph Three:</vt:lpstr>
      <vt:lpstr>Paragraph Four:</vt:lpstr>
      <vt:lpstr>Paragraph Four (Optional):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Ralph Ellison Imitation</dc:title>
  <dc:creator>.</dc:creator>
  <cp:lastModifiedBy>Maria Clinton</cp:lastModifiedBy>
  <cp:revision>15</cp:revision>
  <dcterms:created xsi:type="dcterms:W3CDTF">2011-09-08T16:36:32Z</dcterms:created>
  <dcterms:modified xsi:type="dcterms:W3CDTF">2015-09-09T14:28:32Z</dcterms:modified>
</cp:coreProperties>
</file>