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to Rhetorical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 a rhetorical precis and a body paragraph that analyzes ONE of the strategies Johnson uses to convey his argument.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19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task?</a:t>
            </a:r>
          </a:p>
          <a:p>
            <a:r>
              <a:rPr lang="en-US" dirty="0" smtClean="0"/>
              <a:t>Is there any background information that would be helpful?</a:t>
            </a:r>
          </a:p>
          <a:p>
            <a:r>
              <a:rPr lang="en-US" dirty="0" smtClean="0"/>
              <a:t>Can you tie that background information to anything you already know?</a:t>
            </a:r>
          </a:p>
          <a:p>
            <a:r>
              <a:rPr lang="en-US" dirty="0" smtClean="0"/>
              <a:t>Read the passage.</a:t>
            </a:r>
          </a:p>
          <a:p>
            <a:r>
              <a:rPr lang="en-US" dirty="0" smtClean="0"/>
              <a:t>Should you read it twice?</a:t>
            </a:r>
          </a:p>
          <a:p>
            <a:r>
              <a:rPr lang="en-US" dirty="0" smtClean="0"/>
              <a:t>Identify the argument in one sentence.</a:t>
            </a:r>
          </a:p>
          <a:p>
            <a:r>
              <a:rPr lang="en-US" dirty="0" smtClean="0"/>
              <a:t>Identify two rhetorical devices.</a:t>
            </a:r>
          </a:p>
          <a:p>
            <a:r>
              <a:rPr lang="en-US" dirty="0" smtClean="0"/>
              <a:t>Mark the prompt chronologically.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partner, annotate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Speaker</a:t>
            </a:r>
          </a:p>
          <a:p>
            <a:r>
              <a:rPr lang="en-US" sz="2800" dirty="0" smtClean="0"/>
              <a:t>Persona</a:t>
            </a:r>
          </a:p>
          <a:p>
            <a:r>
              <a:rPr lang="en-US" sz="2800" dirty="0" smtClean="0"/>
              <a:t>Audience</a:t>
            </a:r>
          </a:p>
          <a:p>
            <a:r>
              <a:rPr lang="en-US" sz="2800" dirty="0" smtClean="0"/>
              <a:t>Tone </a:t>
            </a:r>
          </a:p>
          <a:p>
            <a:r>
              <a:rPr lang="en-US" sz="2800" dirty="0" smtClean="0"/>
              <a:t>Argument</a:t>
            </a:r>
          </a:p>
          <a:p>
            <a:r>
              <a:rPr lang="en-US" sz="2800" dirty="0" smtClean="0"/>
              <a:t>Rhetorical devices</a:t>
            </a:r>
          </a:p>
        </p:txBody>
      </p:sp>
    </p:spTree>
    <p:extLst>
      <p:ext uri="{BB962C8B-B14F-4D97-AF65-F5344CB8AC3E}">
        <p14:creationId xmlns:p14="http://schemas.microsoft.com/office/powerpoint/2010/main" val="34383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your </a:t>
            </a:r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you understand the author’s strategies better by looking at rhetorical device, or by looking at the structure?</a:t>
            </a:r>
          </a:p>
          <a:p>
            <a:r>
              <a:rPr lang="en-US" sz="2800" dirty="0" smtClean="0"/>
              <a:t>Identify quotes.  Keep them short!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 body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765" y="1935921"/>
            <a:ext cx="10353762" cy="3695136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Topic sentence-Identify the device or portion of the essay.  </a:t>
            </a:r>
          </a:p>
          <a:p>
            <a:r>
              <a:rPr lang="en-US" sz="2800" dirty="0" smtClean="0"/>
              <a:t>Provide context for your quotes.</a:t>
            </a:r>
          </a:p>
          <a:p>
            <a:r>
              <a:rPr lang="en-US" sz="2800" dirty="0" smtClean="0"/>
              <a:t>Embed the quote(s) smoothly.</a:t>
            </a:r>
          </a:p>
          <a:p>
            <a:r>
              <a:rPr lang="en-US" sz="2800" dirty="0" smtClean="0"/>
              <a:t>Explain the effect of the quote/device on the audience.  THIS IS IMPORTANT!</a:t>
            </a:r>
          </a:p>
          <a:p>
            <a:r>
              <a:rPr lang="en-US" sz="2800" dirty="0" smtClean="0"/>
              <a:t>Explain how this effect helps to advance the argument.  THIS IS IMPORTANT, TOO!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589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write 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3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share your paragraphs with one partner.  Discuss: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smoothly are the quotes embedded?</a:t>
            </a:r>
          </a:p>
          <a:p>
            <a:r>
              <a:rPr lang="en-US" sz="2800" dirty="0" smtClean="0"/>
              <a:t>Does it use more than one quote?</a:t>
            </a:r>
          </a:p>
          <a:p>
            <a:r>
              <a:rPr lang="en-US" sz="2800" dirty="0" smtClean="0"/>
              <a:t>Does it clearly explain the effect of these quotes/this device on the audience?  This could take more than one sentence.</a:t>
            </a:r>
          </a:p>
          <a:p>
            <a:r>
              <a:rPr lang="en-US" sz="2800" dirty="0" smtClean="0"/>
              <a:t>Does it explain how this effect advances the argument?  This should definitely take more than one sentence.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0950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477</TotalTime>
  <Words>256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Steps to Rhetorical analysis</vt:lpstr>
      <vt:lpstr>Writing Prompt</vt:lpstr>
      <vt:lpstr>Annotate the prompt</vt:lpstr>
      <vt:lpstr>With a partner, annotate for…</vt:lpstr>
      <vt:lpstr>Plan your assignment</vt:lpstr>
      <vt:lpstr>Rhetorical analysis body paragraph</vt:lpstr>
      <vt:lpstr>Now, write one!</vt:lpstr>
      <vt:lpstr>Now, share your paragraphs with one partner.  Discuss: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Rhetorical analysis</dc:title>
  <dc:creator>Randy Clinton</dc:creator>
  <cp:lastModifiedBy>Maria Clinton</cp:lastModifiedBy>
  <cp:revision>3</cp:revision>
  <dcterms:created xsi:type="dcterms:W3CDTF">2014-05-02T02:21:20Z</dcterms:created>
  <dcterms:modified xsi:type="dcterms:W3CDTF">2016-08-29T20:51:30Z</dcterms:modified>
</cp:coreProperties>
</file>